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eg" ContentType="image/jpeg"/>
  <Override PartName="/ppt/media/image1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5.jpeg" ContentType="image/jpeg"/>
  <Override PartName="/ppt/media/image8.jpeg" ContentType="image/jpeg"/>
  <Override PartName="/ppt/media/image6.png" ContentType="image/png"/>
  <Override PartName="/ppt/media/image7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2000" y="2853000"/>
            <a:ext cx="9036000" cy="681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72000" y="2853000"/>
            <a:ext cx="9036000" cy="681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2000" y="2853000"/>
            <a:ext cx="9036000" cy="681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3"/>
          <a:stretch/>
        </p:blipFill>
        <p:spPr>
          <a:xfrm>
            <a:off x="-1620720" y="45720"/>
            <a:ext cx="757440" cy="7574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72000" y="2853000"/>
            <a:ext cx="903600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835e01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EE99E31-E194-459E-86F7-9EE37566035F}" type="datetime">
              <a:rPr b="0" lang="ru-RU" sz="1200" spc="-1" strike="noStrike">
                <a:solidFill>
                  <a:srgbClr val="ffffff"/>
                </a:solidFill>
                <a:latin typeface="Calibri"/>
              </a:rPr>
              <a:t>30.11.21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FEE37FB-041E-4287-B060-A2DDE43311E3}" type="slidenum">
              <a:rPr b="0" lang="ru-RU" sz="1200" spc="-1" strike="noStrike">
                <a:solidFill>
                  <a:srgbClr val="ffffff"/>
                </a:solidFill>
                <a:latin typeface="Calibri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835e01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835e01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835e0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835e01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835e0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835e01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835e0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835e0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835e0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835e0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835e0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835e0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835e0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6" descr=""/>
          <p:cNvPicPr/>
          <p:nvPr/>
        </p:nvPicPr>
        <p:blipFill>
          <a:blip r:embed="rId3"/>
          <a:stretch/>
        </p:blipFill>
        <p:spPr>
          <a:xfrm>
            <a:off x="-1620720" y="45720"/>
            <a:ext cx="757440" cy="7574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body"/>
          </p:nvPr>
        </p:nvSpPr>
        <p:spPr>
          <a:xfrm>
            <a:off x="827640" y="1340640"/>
            <a:ext cx="777636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835e01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835e01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835e01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835e01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835e01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835e01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835e01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835e01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835e01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835e01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835e01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835e01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835e01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835e01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33BD421-2133-4E4A-88AE-856F0361CB3E}" type="datetime">
              <a:rPr b="0" lang="ru-RU" sz="1200" spc="-1" strike="noStrike">
                <a:solidFill>
                  <a:srgbClr val="ffffff"/>
                </a:solidFill>
                <a:latin typeface="Calibri"/>
              </a:rPr>
              <a:t>30.11.21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EA54857-1687-4C3C-988A-F8ABD08FB231}" type="slidenum">
              <a:rPr b="0" lang="ru-RU" sz="12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179640" y="51840"/>
            <a:ext cx="8784720" cy="1142640"/>
          </a:xfrm>
          <a:prstGeom prst="rect">
            <a:avLst/>
          </a:prstGeom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835e01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6" descr=""/>
          <p:cNvPicPr/>
          <p:nvPr/>
        </p:nvPicPr>
        <p:blipFill>
          <a:blip r:embed="rId3"/>
          <a:stretch/>
        </p:blipFill>
        <p:spPr>
          <a:xfrm>
            <a:off x="-1620720" y="45720"/>
            <a:ext cx="757440" cy="757440"/>
          </a:xfrm>
          <a:prstGeom prst="rect">
            <a:avLst/>
          </a:prstGeom>
          <a:ln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79640" y="51840"/>
            <a:ext cx="878472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835e01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395640" y="1999440"/>
            <a:ext cx="424800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835e01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835e0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835e01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835e01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835e0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835e01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835e01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835e0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835e01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835e01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835e0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835e01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835e01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835e0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716000" y="1999440"/>
            <a:ext cx="424800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835e01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835e0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835e01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835e01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835e0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835e01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835e01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835e0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835e01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835e01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835e0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835e01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835e01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835e0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835e01"/>
              </a:solidFill>
              <a:latin typeface="Calibri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595ADC1-67D8-4443-90CC-0BC808FD9AD0}" type="datetime">
              <a:rPr b="0" lang="ru-RU" sz="1200" spc="-1" strike="noStrike">
                <a:solidFill>
                  <a:srgbClr val="ffffff"/>
                </a:solidFill>
                <a:latin typeface="Calibri"/>
              </a:rPr>
              <a:t>30.11.21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6A1BA16-0B9C-4B8A-9C16-40F7D1E00967}" type="slidenum">
              <a:rPr b="0" lang="ru-RU" sz="12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72000" y="2853000"/>
            <a:ext cx="903600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35e01"/>
                </a:solidFill>
                <a:latin typeface="Calibri"/>
              </a:rPr>
              <a:t>МБДОУ детский сад №14 «Колосок» </a:t>
            </a:r>
            <a:br/>
            <a:r>
              <a:rPr b="1" lang="ru-RU" sz="1800" spc="-1" strike="noStrike">
                <a:solidFill>
                  <a:srgbClr val="835e01"/>
                </a:solidFill>
                <a:latin typeface="Calibri"/>
              </a:rPr>
              <a:t>подготовительная группа «Радуга» воспитатель Пинигина Ирина Романовна</a:t>
            </a:r>
            <a:br/>
            <a:r>
              <a:rPr b="1" lang="ru-RU" sz="1800" spc="-1" strike="noStrike">
                <a:solidFill>
                  <a:srgbClr val="835e01"/>
                </a:solidFill>
                <a:latin typeface="Calibri"/>
              </a:rPr>
              <a:t>презентация на тему: «</a:t>
            </a:r>
            <a:r>
              <a:rPr b="1" lang="ru-RU" sz="3600" spc="-1" strike="noStrike">
                <a:solidFill>
                  <a:srgbClr val="835e01"/>
                </a:solidFill>
                <a:latin typeface="Calibri"/>
              </a:rPr>
              <a:t>Осеннее природы настроение</a:t>
            </a:r>
            <a:r>
              <a:rPr b="1" lang="ru-RU" sz="1800" spc="-1" strike="noStrike">
                <a:solidFill>
                  <a:srgbClr val="835e01"/>
                </a:solidFill>
                <a:latin typeface="Calibri"/>
              </a:rPr>
              <a:t>»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Объект 3" descr=""/>
          <p:cNvPicPr/>
          <p:nvPr/>
        </p:nvPicPr>
        <p:blipFill>
          <a:blip r:embed="rId1"/>
          <a:stretch/>
        </p:blipFill>
        <p:spPr>
          <a:xfrm rot="10800000">
            <a:off x="1083600" y="1195200"/>
            <a:ext cx="6977160" cy="5232600"/>
          </a:xfrm>
          <a:prstGeom prst="rect">
            <a:avLst/>
          </a:prstGeom>
          <a:ln>
            <a:noFill/>
          </a:ln>
        </p:spPr>
      </p:pic>
      <p:sp>
        <p:nvSpPr>
          <p:cNvPr id="129" name="TextShape 1"/>
          <p:cNvSpPr txBox="1"/>
          <p:nvPr/>
        </p:nvSpPr>
        <p:spPr>
          <a:xfrm>
            <a:off x="179640" y="51840"/>
            <a:ext cx="87847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835e01"/>
                </a:solidFill>
                <a:latin typeface="Calibri"/>
              </a:rPr>
              <a:t>Осень лисьим шагом крадётся по оврагам.</a:t>
            </a:r>
            <a:br/>
            <a:r>
              <a:rPr b="0" lang="ru-RU" sz="1800" spc="-1" strike="noStrike">
                <a:solidFill>
                  <a:srgbClr val="835e01"/>
                </a:solidFill>
                <a:latin typeface="Calibri"/>
              </a:rPr>
              <a:t>Крадётся, и при этом всё красит лисьим цветом….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79640" y="51840"/>
            <a:ext cx="87847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835e01"/>
                </a:solidFill>
                <a:latin typeface="Calibri"/>
              </a:rPr>
              <a:t>Дети в нашей группе очень любят начало осени.</a:t>
            </a:r>
            <a:br/>
            <a:r>
              <a:rPr b="0" lang="ru-RU" sz="1800" spc="-1" strike="noStrike">
                <a:solidFill>
                  <a:srgbClr val="835e01"/>
                </a:solidFill>
                <a:latin typeface="Calibri"/>
              </a:rPr>
              <a:t>Тёплые дни позволяют нам проводить много времени на улице и радоваться прекрасной погоде.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1" name="Объект 3" descr=""/>
          <p:cNvPicPr/>
          <p:nvPr/>
        </p:nvPicPr>
        <p:blipFill>
          <a:blip r:embed="rId1"/>
          <a:stretch/>
        </p:blipFill>
        <p:spPr>
          <a:xfrm rot="5400000">
            <a:off x="153000" y="2375640"/>
            <a:ext cx="4247640" cy="3185640"/>
          </a:xfrm>
          <a:prstGeom prst="rect">
            <a:avLst/>
          </a:prstGeom>
          <a:ln>
            <a:noFill/>
          </a:ln>
        </p:spPr>
      </p:pic>
      <p:pic>
        <p:nvPicPr>
          <p:cNvPr id="132" name="Объект 4" descr=""/>
          <p:cNvPicPr/>
          <p:nvPr/>
        </p:nvPicPr>
        <p:blipFill>
          <a:blip r:embed="rId2"/>
          <a:stretch/>
        </p:blipFill>
        <p:spPr>
          <a:xfrm rot="5400000">
            <a:off x="4473360" y="2375640"/>
            <a:ext cx="4247640" cy="318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Объект 1" descr=""/>
          <p:cNvPicPr/>
          <p:nvPr/>
        </p:nvPicPr>
        <p:blipFill>
          <a:blip r:embed="rId1"/>
          <a:stretch/>
        </p:blipFill>
        <p:spPr>
          <a:xfrm rot="10800000">
            <a:off x="1116000" y="1268640"/>
            <a:ext cx="6912360" cy="5184360"/>
          </a:xfrm>
          <a:prstGeom prst="rect">
            <a:avLst/>
          </a:prstGeom>
          <a:ln>
            <a:noFill/>
          </a:ln>
        </p:spPr>
      </p:pic>
      <p:sp>
        <p:nvSpPr>
          <p:cNvPr id="134" name="TextShape 1"/>
          <p:cNvSpPr txBox="1"/>
          <p:nvPr/>
        </p:nvSpPr>
        <p:spPr>
          <a:xfrm>
            <a:off x="251640" y="51840"/>
            <a:ext cx="87127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35e01"/>
                </a:solidFill>
                <a:latin typeface="Calibri"/>
              </a:rPr>
              <a:t>Экскурсия в берёзовую рощу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Объект 3" descr=""/>
          <p:cNvPicPr/>
          <p:nvPr/>
        </p:nvPicPr>
        <p:blipFill>
          <a:blip r:embed="rId1"/>
          <a:stretch/>
        </p:blipFill>
        <p:spPr>
          <a:xfrm rot="5400000">
            <a:off x="284760" y="2099520"/>
            <a:ext cx="4344480" cy="3258360"/>
          </a:xfrm>
          <a:prstGeom prst="rect">
            <a:avLst/>
          </a:prstGeom>
          <a:ln>
            <a:noFill/>
          </a:ln>
        </p:spPr>
      </p:pic>
      <p:sp>
        <p:nvSpPr>
          <p:cNvPr id="136" name="TextShape 1"/>
          <p:cNvSpPr txBox="1"/>
          <p:nvPr/>
        </p:nvSpPr>
        <p:spPr>
          <a:xfrm>
            <a:off x="179640" y="51840"/>
            <a:ext cx="87847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35e01"/>
                </a:solidFill>
                <a:latin typeface="Calibri"/>
              </a:rPr>
              <a:t>Вот такие осенние букеты мы собрали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7" name="Рисунок 4" descr=""/>
          <p:cNvPicPr/>
          <p:nvPr/>
        </p:nvPicPr>
        <p:blipFill>
          <a:blip r:embed="rId2"/>
          <a:stretch/>
        </p:blipFill>
        <p:spPr>
          <a:xfrm>
            <a:off x="4572000" y="1556640"/>
            <a:ext cx="3273840" cy="436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Объект 3" descr=""/>
          <p:cNvPicPr/>
          <p:nvPr/>
        </p:nvPicPr>
        <p:blipFill>
          <a:blip r:embed="rId1"/>
          <a:stretch/>
        </p:blipFill>
        <p:spPr>
          <a:xfrm rot="5400000">
            <a:off x="419760" y="2180520"/>
            <a:ext cx="4416120" cy="3312000"/>
          </a:xfrm>
          <a:prstGeom prst="rect">
            <a:avLst/>
          </a:prstGeom>
          <a:ln>
            <a:noFill/>
          </a:ln>
        </p:spPr>
      </p:pic>
      <p:sp>
        <p:nvSpPr>
          <p:cNvPr id="139" name="TextShape 1"/>
          <p:cNvSpPr txBox="1"/>
          <p:nvPr/>
        </p:nvSpPr>
        <p:spPr>
          <a:xfrm>
            <a:off x="179640" y="51840"/>
            <a:ext cx="87847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35e01"/>
                </a:solidFill>
                <a:latin typeface="Calibri"/>
              </a:rPr>
              <a:t>Любите родную природу – озёра, леса и поля.</a:t>
            </a:r>
            <a:br/>
            <a:r>
              <a:rPr b="0" lang="ru-RU" sz="2800" spc="-1" strike="noStrike">
                <a:solidFill>
                  <a:srgbClr val="835e01"/>
                </a:solidFill>
                <a:latin typeface="Calibri"/>
              </a:rPr>
              <a:t>Ведь это же наша с тобою навеки родная Земля!!!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Рисунок 4" descr=""/>
          <p:cNvPicPr/>
          <p:nvPr/>
        </p:nvPicPr>
        <p:blipFill>
          <a:blip r:embed="rId2"/>
          <a:stretch/>
        </p:blipFill>
        <p:spPr>
          <a:xfrm>
            <a:off x="4788000" y="1628640"/>
            <a:ext cx="3312360" cy="4416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Объект 3" descr=""/>
          <p:cNvPicPr/>
          <p:nvPr/>
        </p:nvPicPr>
        <p:blipFill>
          <a:blip r:embed="rId1"/>
          <a:stretch/>
        </p:blipFill>
        <p:spPr>
          <a:xfrm rot="5400000">
            <a:off x="318240" y="2065680"/>
            <a:ext cx="4649760" cy="3486960"/>
          </a:xfrm>
          <a:prstGeom prst="rect">
            <a:avLst/>
          </a:prstGeom>
          <a:ln>
            <a:noFill/>
          </a:ln>
        </p:spPr>
      </p:pic>
      <p:sp>
        <p:nvSpPr>
          <p:cNvPr id="142" name="TextShape 1"/>
          <p:cNvSpPr txBox="1"/>
          <p:nvPr/>
        </p:nvSpPr>
        <p:spPr>
          <a:xfrm>
            <a:off x="179640" y="51840"/>
            <a:ext cx="87847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835e01"/>
                </a:solidFill>
                <a:latin typeface="Calibri"/>
              </a:rPr>
              <a:t>Живёт повсюду красота, живёт не где-нибудь, а рядом,</a:t>
            </a:r>
            <a:br/>
            <a:r>
              <a:rPr b="0" lang="ru-RU" sz="2400" spc="-1" strike="noStrike">
                <a:solidFill>
                  <a:srgbClr val="835e01"/>
                </a:solidFill>
                <a:latin typeface="Calibri"/>
              </a:rPr>
              <a:t>Всегда открыта нашим взглядам, всегда доступна и чиста…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3" name="Рисунок 4" descr=""/>
          <p:cNvPicPr/>
          <p:nvPr/>
        </p:nvPicPr>
        <p:blipFill>
          <a:blip r:embed="rId2"/>
          <a:stretch/>
        </p:blipFill>
        <p:spPr>
          <a:xfrm rot="5400000">
            <a:off x="4200120" y="2072520"/>
            <a:ext cx="4704120" cy="352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72000" y="2853000"/>
            <a:ext cx="903600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6000"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835e01"/>
                </a:solidFill>
                <a:latin typeface="Calibri"/>
              </a:rPr>
              <a:t>Осень золотая ходит по дорожкам.</a:t>
            </a:r>
            <a:br/>
            <a:r>
              <a:rPr b="1" lang="ru-RU" sz="2400" spc="-1" strike="noStrike">
                <a:solidFill>
                  <a:srgbClr val="835e01"/>
                </a:solidFill>
                <a:latin typeface="Calibri"/>
              </a:rPr>
              <a:t>У неё на ножках жёлтые сапожки.</a:t>
            </a:r>
            <a:br/>
            <a:r>
              <a:rPr b="1" lang="ru-RU" sz="2400" spc="-1" strike="noStrike">
                <a:solidFill>
                  <a:srgbClr val="835e01"/>
                </a:solidFill>
                <a:latin typeface="Calibri"/>
              </a:rPr>
              <a:t>У неё на платье листики цветные,</a:t>
            </a:r>
            <a:br/>
            <a:r>
              <a:rPr b="1" lang="ru-RU" sz="2400" spc="-1" strike="noStrike">
                <a:solidFill>
                  <a:srgbClr val="835e01"/>
                </a:solidFill>
                <a:latin typeface="Calibri"/>
              </a:rPr>
              <a:t>А в её лукошке есть грибы лесные.</a:t>
            </a:r>
            <a:br/>
            <a:r>
              <a:rPr b="1" lang="ru-RU" sz="2400" spc="-1" strike="noStrike">
                <a:solidFill>
                  <a:srgbClr val="835e01"/>
                </a:solidFill>
                <a:latin typeface="Calibri"/>
              </a:rPr>
              <a:t>Утром мы во двор идём – листья сыплются дождём,</a:t>
            </a:r>
            <a:br/>
            <a:r>
              <a:rPr b="1" lang="ru-RU" sz="2400" spc="-1" strike="noStrike">
                <a:solidFill>
                  <a:srgbClr val="835e01"/>
                </a:solidFill>
                <a:latin typeface="Calibri"/>
              </a:rPr>
              <a:t>Под ногами шелестят и летят, летят, летят…</a:t>
            </a:r>
            <a:br/>
            <a:br/>
            <a:br/>
            <a:br/>
            <a:br/>
            <a:r>
              <a:rPr b="1" lang="ru-RU" sz="2400" spc="-1" strike="noStrike">
                <a:solidFill>
                  <a:srgbClr val="835e01"/>
                </a:solidFill>
                <a:latin typeface="Calibri"/>
              </a:rPr>
              <a:t>Спасибо за внимание.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Application>LibreOffice/6.2.8.2$Windows_x86 LibreOffice_project/f82ddfca21ebc1e222a662a32b25c0c9d20169ee</Application>
  <Words>89</Words>
  <Paragraphs>14</Paragraphs>
  <Company>presentation-creation.ru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2018-02-25T09:09:03Z</dcterms:created>
  <dc:creator>obstinate</dc:creator>
  <dc:description>Шаблон презентации с сайта https://presentation-creation.ru/</dc:description>
  <dc:language>ru-RU</dc:language>
  <cp:lastModifiedBy/>
  <dcterms:modified xsi:type="dcterms:W3CDTF">2021-11-30T13:25:10Z</dcterms:modified>
  <cp:revision>254</cp:revision>
  <dc:subject/>
  <dc:title>Цвет осени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presentation-creation.ru</vt:lpwstr>
  </property>
  <property fmtid="{D5CDD505-2E9C-101B-9397-08002B2CF9AE}" pid="4" name="HiddenSlides">
    <vt:i4>0</vt:i4>
  </property>
  <property fmtid="{D5CDD505-2E9C-101B-9397-08002B2CF9AE}" pid="5" name="HyperlinkBase">
    <vt:lpwstr>https://presentation-creation.ru/powerpoint-templates.html</vt:lpwstr>
  </property>
  <property fmtid="{D5CDD505-2E9C-101B-9397-08002B2CF9AE}" pid="6" name="HyperlinksChanged">
    <vt:bool>0</vt:bool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2</vt:i4>
  </property>
  <property fmtid="{D5CDD505-2E9C-101B-9397-08002B2CF9AE}" pid="10" name="PresentationFormat">
    <vt:lpwstr>Экран (4:3)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8</vt:i4>
  </property>
</Properties>
</file>